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4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8" r:id="rId32"/>
    <p:sldId id="289" r:id="rId33"/>
    <p:sldId id="290" r:id="rId34"/>
    <p:sldId id="292" r:id="rId35"/>
    <p:sldId id="293" r:id="rId36"/>
    <p:sldId id="29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0FD33-03C0-4F9C-81DF-5202AE6FE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A918B-D57F-4F66-9935-4B373CFB1D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637B5-BC8F-4AC0-98AF-7E3767A24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CE425-B4E5-477E-B05A-624AA3C62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4FFD5-B607-4AE9-930D-EBDC8350F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998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FE24-1CB5-4058-A8E6-2F5A16CC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F25917-348E-459D-AD77-BCA33F370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D0FCF-5252-457B-B5F8-F667A0C9B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61611-2C57-4735-8208-C856660C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AF835-F87A-424C-A4FF-AF8DDE49E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5138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80F4A9-384A-472F-94B3-1CCA636258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A80231-ABF8-40CE-A9D9-05CD57B47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4EFBF-7303-4917-ADF4-33E7C6330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D4BC6-FFDA-42B9-894E-FA4188EF9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32F9C-89F7-4C2A-B7DC-8DA363F81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132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41D4-6F6B-48D9-BAB6-3133B90F9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5150A-7623-4118-90A2-59C7F2472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F8215-E84A-4F7A-AAE6-A797820A5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B37D9-9F1E-429D-9E8A-1447EACBE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0CD12-AEFE-4D22-90C1-DDF3FABE9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0935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F9515-BEB4-4BDE-AC43-FD0B74A67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6CE292-458D-4EA6-92E6-C98CB8CDC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05667-22E5-45A2-BAB3-0008BA30B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20CD1-71D6-4C0B-96FD-9F64BB6C0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DF8A1-FA12-4551-842A-05603B351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490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01083-F338-4AC4-A947-318330A82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5DC27-D634-43E0-8B72-F2CA46F775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1A1E4D-E511-4917-8DB5-55CC3B75E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F31000-956D-4D34-9B32-017E53C12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747AC7-E9F5-4B16-8284-6C075C0C9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DFAD8-A854-4601-8BDD-EE87BB2BA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1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FA77-5DE5-4724-A0D8-D0F5BD2F0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5D8BAB-DE44-4818-9139-E01C7EC7D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EF026-A88B-4E47-80B2-0646B4F92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042061-B3D0-4E81-AADE-EF6FD014A9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93072-640B-4BD4-B136-2B8430BE20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41BD68-151A-4957-802E-67431E1E0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3893A9-C821-487A-9F5D-169CD140F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40D615-1D92-46F5-A36F-5AF379B64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93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D321B-60EF-466A-A05F-F6E746EDE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D39FBB-EA17-4228-89A7-C0DF13B0C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9D07FF-234E-4D97-9BCB-BEA414122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80145C-A654-41EB-B16D-5763EF76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5843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65ED49-3DAA-474D-AC73-AC92542F1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243256-D6CB-43CD-9376-7843FAEE0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8B7DBD-3F4E-4D83-9556-21FBDDAE3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321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A19C0-CD42-4C97-A8E9-9343914D5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BA2C8-8096-4218-B9E3-3745702BE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EDC29F-CBC4-44FC-805E-DDCA277C4F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F7B62-3148-4BD6-B369-925488415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9C1C6F-50E9-4E32-A200-5D21ADB4C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04958-0C39-49A9-B7AB-42F550320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165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381CA-27AF-4C66-A841-5A2D71E4D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F965D9-6145-44CB-B251-0CE158F77D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CAFD7-921B-4949-82ED-674ABDFE26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F4573-0BDC-4D56-BA09-8F83DE6AD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9CBDB-C740-4192-A58C-2866384ED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87636-5C7A-4FB7-AA92-4240CBC6F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222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E2724-E462-4B9D-AE06-BFB9BE624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9E3E0-3448-4389-9BB1-66E99BD63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F7892-406A-429E-B587-F9071CFB80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4652DB-E69C-4E9A-A20C-B8471C3A8FF7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E0DFE-41DC-4C9D-B175-C3E128062A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9E3A0-41A2-4DE0-92BF-ED5562D2D3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1117F-A034-4E8E-BD1B-08BD98B1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291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2EBA-F9B6-42C8-92DD-78344B8494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ADF Pipeline (Orchestrate)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F2F12B-1C98-4EF9-B342-23C7DA1240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On Prem MySQL </a:t>
            </a:r>
            <a:r>
              <a:rPr lang="en-US" dirty="0">
                <a:sym typeface="Wingdings" panose="05000000000000000000" pitchFamily="2" charset="2"/>
              </a:rPr>
              <a:t> ADF  Azure SQL Database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9781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DECD4-A8BE-41E4-B349-1EEA37278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Give server name and local host from here to </a:t>
            </a:r>
            <a:r>
              <a:rPr lang="en-US" dirty="0" err="1"/>
              <a:t>adf</a:t>
            </a:r>
            <a:r>
              <a:rPr lang="en-US" dirty="0"/>
              <a:t> ( server name = host)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DA9B94-AB4F-48EE-A4D2-AE18455018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8025" y="1825625"/>
            <a:ext cx="8335950" cy="4351338"/>
          </a:xfrm>
        </p:spPr>
      </p:pic>
    </p:spTree>
    <p:extLst>
      <p:ext uri="{BB962C8B-B14F-4D97-AF65-F5344CB8AC3E}">
        <p14:creationId xmlns:p14="http://schemas.microsoft.com/office/powerpoint/2010/main" val="1472275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C8CED-8731-4FBF-9B99-C894AD936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Give database name = </a:t>
            </a:r>
            <a:r>
              <a:rPr lang="en-US" dirty="0" err="1"/>
              <a:t>car_dealership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720790-EAE3-4F53-94FE-B86B936D1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4556" y="1825625"/>
            <a:ext cx="7302888" cy="4351338"/>
          </a:xfrm>
        </p:spPr>
      </p:pic>
    </p:spTree>
    <p:extLst>
      <p:ext uri="{BB962C8B-B14F-4D97-AF65-F5344CB8AC3E}">
        <p14:creationId xmlns:p14="http://schemas.microsoft.com/office/powerpoint/2010/main" val="3695607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5226-A60A-4F6F-BB14-543C80526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Username is Root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E742A2-5F49-4578-99D3-4ED2382A3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6525" y="1996281"/>
            <a:ext cx="6838950" cy="4010025"/>
          </a:xfrm>
        </p:spPr>
      </p:pic>
    </p:spTree>
    <p:extLst>
      <p:ext uri="{BB962C8B-B14F-4D97-AF65-F5344CB8AC3E}">
        <p14:creationId xmlns:p14="http://schemas.microsoft.com/office/powerpoint/2010/main" val="3888942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8512B-1E07-44D1-8B4F-36630B5AD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all the required details from MySQL to ADF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33770A-7125-43F0-AB0F-80B7BE648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2921" y="1825625"/>
            <a:ext cx="9186158" cy="4351338"/>
          </a:xfrm>
        </p:spPr>
      </p:pic>
    </p:spTree>
    <p:extLst>
      <p:ext uri="{BB962C8B-B14F-4D97-AF65-F5344CB8AC3E}">
        <p14:creationId xmlns:p14="http://schemas.microsoft.com/office/powerpoint/2010/main" val="3699766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39257-B0E4-4D02-8B01-5B9FD3D67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integration runtime to create self hosted integration runtime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318B74-5DCB-41CD-BE33-CD036D49CA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830" y="1825625"/>
            <a:ext cx="9288339" cy="4351338"/>
          </a:xfrm>
        </p:spPr>
      </p:pic>
    </p:spTree>
    <p:extLst>
      <p:ext uri="{BB962C8B-B14F-4D97-AF65-F5344CB8AC3E}">
        <p14:creationId xmlns:p14="http://schemas.microsoft.com/office/powerpoint/2010/main" val="1642186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68C76-1DDD-4489-8421-2309F5B23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 Hosted to move data from </a:t>
            </a:r>
            <a:r>
              <a:rPr lang="en-US" dirty="0" err="1"/>
              <a:t>onpremesis</a:t>
            </a:r>
            <a:r>
              <a:rPr lang="en-US" dirty="0"/>
              <a:t> to cloud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12AAE5-AE8B-455B-8470-D836E15A4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2921" y="1825625"/>
            <a:ext cx="9186158" cy="4351338"/>
          </a:xfrm>
        </p:spPr>
      </p:pic>
    </p:spTree>
    <p:extLst>
      <p:ext uri="{BB962C8B-B14F-4D97-AF65-F5344CB8AC3E}">
        <p14:creationId xmlns:p14="http://schemas.microsoft.com/office/powerpoint/2010/main" val="2430180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477C4-9802-46A3-B840-BC267FC58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Give name and click create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A9ED5A-053C-4583-9D2A-8D3A9239C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2515" y="1825625"/>
            <a:ext cx="9206970" cy="4351338"/>
          </a:xfrm>
        </p:spPr>
      </p:pic>
    </p:spTree>
    <p:extLst>
      <p:ext uri="{BB962C8B-B14F-4D97-AF65-F5344CB8AC3E}">
        <p14:creationId xmlns:p14="http://schemas.microsoft.com/office/powerpoint/2010/main" val="3484907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075DE-0BA2-4ECB-AE06-AAA0F3F22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integration runtime software to move data from </a:t>
            </a:r>
            <a:r>
              <a:rPr lang="en-US" dirty="0" err="1"/>
              <a:t>onprem</a:t>
            </a:r>
            <a:r>
              <a:rPr lang="en-US" dirty="0"/>
              <a:t> to cloud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C79289-2F6A-4508-B24F-485830878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139" y="1825625"/>
            <a:ext cx="9267722" cy="4351338"/>
          </a:xfrm>
        </p:spPr>
      </p:pic>
    </p:spTree>
    <p:extLst>
      <p:ext uri="{BB962C8B-B14F-4D97-AF65-F5344CB8AC3E}">
        <p14:creationId xmlns:p14="http://schemas.microsoft.com/office/powerpoint/2010/main" val="1709441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73C52-376C-4410-A937-A9FA1F957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installation of software copy this and paste in it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3B79B6-33B1-4A73-953C-8037C2966F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475" y="1825625"/>
            <a:ext cx="9309049" cy="4351338"/>
          </a:xfrm>
        </p:spPr>
      </p:pic>
    </p:spTree>
    <p:extLst>
      <p:ext uri="{BB962C8B-B14F-4D97-AF65-F5344CB8AC3E}">
        <p14:creationId xmlns:p14="http://schemas.microsoft.com/office/powerpoint/2010/main" val="4038976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C90CD-0211-48AC-B1AA-2D37B167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8CD182-A665-43EE-B105-87ADC7B3B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475" y="1825625"/>
            <a:ext cx="9309049" cy="4351338"/>
          </a:xfrm>
        </p:spPr>
      </p:pic>
    </p:spTree>
    <p:extLst>
      <p:ext uri="{BB962C8B-B14F-4D97-AF65-F5344CB8AC3E}">
        <p14:creationId xmlns:p14="http://schemas.microsoft.com/office/powerpoint/2010/main" val="3396169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ABBA2-4E86-4C7B-9376-F6CF4CEBA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ADF, Azure SQL database and MySQL database OnPrem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583C6F-4A28-4FD0-9B51-B942E64EB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728" y="1690688"/>
            <a:ext cx="8680959" cy="4582497"/>
          </a:xfrm>
        </p:spPr>
      </p:pic>
    </p:spTree>
    <p:extLst>
      <p:ext uri="{BB962C8B-B14F-4D97-AF65-F5344CB8AC3E}">
        <p14:creationId xmlns:p14="http://schemas.microsoft.com/office/powerpoint/2010/main" val="10933042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87BBF-96BD-4C11-BF01-8947E7224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Refresh it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DC08DF-3B4F-4E4C-945A-DC25A45B9E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2793" y="1825625"/>
            <a:ext cx="9206414" cy="4351338"/>
          </a:xfrm>
        </p:spPr>
      </p:pic>
    </p:spTree>
    <p:extLst>
      <p:ext uri="{BB962C8B-B14F-4D97-AF65-F5344CB8AC3E}">
        <p14:creationId xmlns:p14="http://schemas.microsoft.com/office/powerpoint/2010/main" val="24567871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0B174-C92C-41B8-928A-99AD1F1E7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</a:t>
            </a:r>
            <a:r>
              <a:rPr lang="en-US" dirty="0" err="1"/>
              <a:t>connectiom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1ED4FA-9E88-44F8-8E89-6A44E8DF1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7863" y="1825625"/>
            <a:ext cx="9196274" cy="4351338"/>
          </a:xfrm>
        </p:spPr>
      </p:pic>
    </p:spTree>
    <p:extLst>
      <p:ext uri="{BB962C8B-B14F-4D97-AF65-F5344CB8AC3E}">
        <p14:creationId xmlns:p14="http://schemas.microsoft.com/office/powerpoint/2010/main" val="2358420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CB5D5-8FA8-431F-AAA9-482B6C7ED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A89FBF-D742-4765-9070-00D88E7E9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2793" y="1825625"/>
            <a:ext cx="9206414" cy="4351338"/>
          </a:xfrm>
        </p:spPr>
      </p:pic>
    </p:spTree>
    <p:extLst>
      <p:ext uri="{BB962C8B-B14F-4D97-AF65-F5344CB8AC3E}">
        <p14:creationId xmlns:p14="http://schemas.microsoft.com/office/powerpoint/2010/main" val="1554895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DBD7F-39EE-4580-AEB7-63EBB08E8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</a:t>
            </a:r>
            <a:r>
              <a:rPr lang="en-US" dirty="0" err="1"/>
              <a:t>cardata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2A3152-D35D-487E-B039-DC892BC28E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3005" y="1825625"/>
            <a:ext cx="9165990" cy="4351338"/>
          </a:xfrm>
        </p:spPr>
      </p:pic>
    </p:spTree>
    <p:extLst>
      <p:ext uri="{BB962C8B-B14F-4D97-AF65-F5344CB8AC3E}">
        <p14:creationId xmlns:p14="http://schemas.microsoft.com/office/powerpoint/2010/main" val="4187197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6BF56-D6B5-49CA-BD0A-8A084FD28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preview data to see data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F59ACB-35A6-482F-9666-6BFC889343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7968" y="1825625"/>
            <a:ext cx="9176063" cy="4351338"/>
          </a:xfrm>
        </p:spPr>
      </p:pic>
    </p:spTree>
    <p:extLst>
      <p:ext uri="{BB962C8B-B14F-4D97-AF65-F5344CB8AC3E}">
        <p14:creationId xmlns:p14="http://schemas.microsoft.com/office/powerpoint/2010/main" val="23064159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A49F9-8C78-428F-9076-B2C6B66E3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Sink </a:t>
            </a:r>
            <a:r>
              <a:rPr lang="en-US" dirty="0">
                <a:sym typeface="Wingdings" panose="05000000000000000000" pitchFamily="2" charset="2"/>
              </a:rPr>
              <a:t> new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AA2812-7ED8-4A6F-8D18-1C792A45D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2620" y="1825625"/>
            <a:ext cx="9226759" cy="4351338"/>
          </a:xfrm>
        </p:spPr>
      </p:pic>
    </p:spTree>
    <p:extLst>
      <p:ext uri="{BB962C8B-B14F-4D97-AF65-F5344CB8AC3E}">
        <p14:creationId xmlns:p14="http://schemas.microsoft.com/office/powerpoint/2010/main" val="15395024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F2FFC-D2D5-4D31-8943-A9D6AAA02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SQL database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3203CD-297E-42DA-BAF4-EFA8F456C8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7276" y="1825625"/>
            <a:ext cx="9257447" cy="4351338"/>
          </a:xfrm>
        </p:spPr>
      </p:pic>
    </p:spTree>
    <p:extLst>
      <p:ext uri="{BB962C8B-B14F-4D97-AF65-F5344CB8AC3E}">
        <p14:creationId xmlns:p14="http://schemas.microsoft.com/office/powerpoint/2010/main" val="19328115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59C9B-48AF-4EFC-8D2A-937EE247F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Give name </a:t>
            </a:r>
            <a:r>
              <a:rPr lang="en-US" dirty="0" err="1"/>
              <a:t>outputdata</a:t>
            </a:r>
            <a:r>
              <a:rPr lang="en-US" dirty="0"/>
              <a:t> and create new linked service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588945-ED4D-4D75-A5FA-5D0D4D1DE6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7517" y="1825625"/>
            <a:ext cx="9236966" cy="4351338"/>
          </a:xfrm>
        </p:spPr>
      </p:pic>
    </p:spTree>
    <p:extLst>
      <p:ext uri="{BB962C8B-B14F-4D97-AF65-F5344CB8AC3E}">
        <p14:creationId xmlns:p14="http://schemas.microsoft.com/office/powerpoint/2010/main" val="38180131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4F1F7-8EF0-43B7-8737-BB26C8243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all details and test connection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DEDCBC-8447-405F-AF7D-340EA9F25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7276" y="1825625"/>
            <a:ext cx="9257447" cy="4351338"/>
          </a:xfrm>
        </p:spPr>
      </p:pic>
    </p:spTree>
    <p:extLst>
      <p:ext uri="{BB962C8B-B14F-4D97-AF65-F5344CB8AC3E}">
        <p14:creationId xmlns:p14="http://schemas.microsoft.com/office/powerpoint/2010/main" val="2531920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1A3BD-9635-4EEF-B6D0-A0CCE75D3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This time we are moving data from </a:t>
            </a:r>
            <a:r>
              <a:rPr lang="en-US" sz="3200" dirty="0" err="1"/>
              <a:t>adf</a:t>
            </a:r>
            <a:r>
              <a:rPr lang="en-US" sz="3200" dirty="0"/>
              <a:t> to azure </a:t>
            </a:r>
            <a:r>
              <a:rPr lang="en-US" sz="3200" dirty="0" err="1"/>
              <a:t>sql</a:t>
            </a:r>
            <a:r>
              <a:rPr lang="en-US" sz="3200" dirty="0"/>
              <a:t> database (cloud to cloud) so </a:t>
            </a:r>
            <a:r>
              <a:rPr lang="en-US" sz="3200" dirty="0" err="1"/>
              <a:t>autoresolveintegrationruntime</a:t>
            </a:r>
            <a:endParaRPr lang="en-IN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DFD97C-CB46-468C-AEBE-90BDEB8882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2921" y="1825625"/>
            <a:ext cx="9186158" cy="4351338"/>
          </a:xfrm>
        </p:spPr>
      </p:pic>
    </p:spTree>
    <p:extLst>
      <p:ext uri="{BB962C8B-B14F-4D97-AF65-F5344CB8AC3E}">
        <p14:creationId xmlns:p14="http://schemas.microsoft.com/office/powerpoint/2010/main" val="3066643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6B4-C490-45AC-9079-E8D028220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Pipeline and name as OnPrem2Cloud_PL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D35B32-DF0B-41FB-ACD8-E3CD35B60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990" y="1825625"/>
            <a:ext cx="9278019" cy="4351338"/>
          </a:xfrm>
        </p:spPr>
      </p:pic>
    </p:spTree>
    <p:extLst>
      <p:ext uri="{BB962C8B-B14F-4D97-AF65-F5344CB8AC3E}">
        <p14:creationId xmlns:p14="http://schemas.microsoft.com/office/powerpoint/2010/main" val="42355005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522F8-EACB-46E9-A72C-A7D440B7B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AEC033-E31E-4F5C-BDD8-06FB86654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5192" y="1825625"/>
            <a:ext cx="9201616" cy="4351338"/>
          </a:xfrm>
        </p:spPr>
      </p:pic>
    </p:spTree>
    <p:extLst>
      <p:ext uri="{BB962C8B-B14F-4D97-AF65-F5344CB8AC3E}">
        <p14:creationId xmlns:p14="http://schemas.microsoft.com/office/powerpoint/2010/main" val="23393300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4EAE4-1BF2-4692-971B-8D389E0D5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ok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8765BC-702D-431D-9B1A-58225F9DC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3005" y="1825625"/>
            <a:ext cx="9165990" cy="4351338"/>
          </a:xfrm>
        </p:spPr>
      </p:pic>
    </p:spTree>
    <p:extLst>
      <p:ext uri="{BB962C8B-B14F-4D97-AF65-F5344CB8AC3E}">
        <p14:creationId xmlns:p14="http://schemas.microsoft.com/office/powerpoint/2010/main" val="32652582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485-C73B-4841-A298-9B288DEA5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Go to datasets &gt; </a:t>
            </a:r>
            <a:r>
              <a:rPr lang="en-US" sz="3200" dirty="0" err="1"/>
              <a:t>outputdata</a:t>
            </a:r>
            <a:r>
              <a:rPr lang="en-US" sz="3200" dirty="0"/>
              <a:t> &gt; enter manually &gt; rename the name of data which we are going to migrate</a:t>
            </a:r>
            <a:endParaRPr lang="en-IN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72CBED-ACFC-4684-8426-3885F4BC07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2655" y="1825625"/>
            <a:ext cx="9186690" cy="4351338"/>
          </a:xfrm>
        </p:spPr>
      </p:pic>
    </p:spTree>
    <p:extLst>
      <p:ext uri="{BB962C8B-B14F-4D97-AF65-F5344CB8AC3E}">
        <p14:creationId xmlns:p14="http://schemas.microsoft.com/office/powerpoint/2010/main" val="19386273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43379-5420-4562-A3BC-D3C8A8D38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15E836-8F74-4AAB-B95C-7F9219F9DD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7517" y="1825625"/>
            <a:ext cx="9236966" cy="4351338"/>
          </a:xfrm>
        </p:spPr>
      </p:pic>
    </p:spTree>
    <p:extLst>
      <p:ext uri="{BB962C8B-B14F-4D97-AF65-F5344CB8AC3E}">
        <p14:creationId xmlns:p14="http://schemas.microsoft.com/office/powerpoint/2010/main" val="39555680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3CE52-DE9B-481D-9943-30B2B525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sink &gt; Azuresqltable1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0032A6-F37D-4BC0-A43B-7923997DC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7863" y="1825625"/>
            <a:ext cx="9196274" cy="4351338"/>
          </a:xfrm>
        </p:spPr>
      </p:pic>
    </p:spTree>
    <p:extLst>
      <p:ext uri="{BB962C8B-B14F-4D97-AF65-F5344CB8AC3E}">
        <p14:creationId xmlns:p14="http://schemas.microsoft.com/office/powerpoint/2010/main" val="21315678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96316-6E73-452E-8BC7-21BA57DAB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Warning : always use set SQL_SAFE_UPDATES = 0</a:t>
            </a:r>
            <a:r>
              <a:rPr lang="en-IN" sz="3200" dirty="0"/>
              <a:t> in </a:t>
            </a:r>
            <a:r>
              <a:rPr lang="en-IN" sz="3200" dirty="0" err="1"/>
              <a:t>Mysql</a:t>
            </a:r>
            <a:br>
              <a:rPr lang="en-IN" sz="3200" dirty="0"/>
            </a:br>
            <a:r>
              <a:rPr lang="en-IN" sz="3200" dirty="0"/>
              <a:t>and use table option as auto create table or else pipeline will fail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4E1604-3FA0-4314-B575-5B743D09CE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114" y="1825625"/>
            <a:ext cx="9211772" cy="4351338"/>
          </a:xfrm>
        </p:spPr>
      </p:pic>
    </p:spTree>
    <p:extLst>
      <p:ext uri="{BB962C8B-B14F-4D97-AF65-F5344CB8AC3E}">
        <p14:creationId xmlns:p14="http://schemas.microsoft.com/office/powerpoint/2010/main" val="19685336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474C4-4DDA-4A5F-8ED7-19F002FEE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add trigger &gt; trigger now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A72BED-780C-4130-989C-7886022712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2620" y="1825625"/>
            <a:ext cx="9226759" cy="4351338"/>
          </a:xfrm>
        </p:spPr>
      </p:pic>
    </p:spTree>
    <p:extLst>
      <p:ext uri="{BB962C8B-B14F-4D97-AF65-F5344CB8AC3E}">
        <p14:creationId xmlns:p14="http://schemas.microsoft.com/office/powerpoint/2010/main" val="2375465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0D215-7672-445A-BFD4-226638BB7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Copy Data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7A9CB2-E25F-4A96-A9C4-57A67CF743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6280" y="1825625"/>
            <a:ext cx="9319439" cy="4351338"/>
          </a:xfrm>
        </p:spPr>
      </p:pic>
    </p:spTree>
    <p:extLst>
      <p:ext uri="{BB962C8B-B14F-4D97-AF65-F5344CB8AC3E}">
        <p14:creationId xmlns:p14="http://schemas.microsoft.com/office/powerpoint/2010/main" val="1591099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5E9C3-0150-4269-9E5F-75BDA44E0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source and create new dataset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93C3D0-790F-4728-89E5-8D3B9D723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5856" y="1825625"/>
            <a:ext cx="9340288" cy="4351338"/>
          </a:xfrm>
        </p:spPr>
      </p:pic>
    </p:spTree>
    <p:extLst>
      <p:ext uri="{BB962C8B-B14F-4D97-AF65-F5344CB8AC3E}">
        <p14:creationId xmlns:p14="http://schemas.microsoft.com/office/powerpoint/2010/main" val="123545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E59BC-9C5A-4418-A98E-E2A0A65A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to database </a:t>
            </a:r>
            <a:r>
              <a:rPr lang="en-US" dirty="0">
                <a:sym typeface="Wingdings" panose="05000000000000000000" pitchFamily="2" charset="2"/>
              </a:rPr>
              <a:t> MySQL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9325ED-E761-4700-BFB2-5CE83F78B0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7517" y="1825625"/>
            <a:ext cx="9236966" cy="4351338"/>
          </a:xfrm>
        </p:spPr>
      </p:pic>
    </p:spTree>
    <p:extLst>
      <p:ext uri="{BB962C8B-B14F-4D97-AF65-F5344CB8AC3E}">
        <p14:creationId xmlns:p14="http://schemas.microsoft.com/office/powerpoint/2010/main" val="1969712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397AB-5955-454B-8744-CDCB4688C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Give name input data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1715E9-2C21-4D57-A1A4-ECC9CA3506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259" y="1825625"/>
            <a:ext cx="9191482" cy="4351338"/>
          </a:xfrm>
        </p:spPr>
      </p:pic>
    </p:spTree>
    <p:extLst>
      <p:ext uri="{BB962C8B-B14F-4D97-AF65-F5344CB8AC3E}">
        <p14:creationId xmlns:p14="http://schemas.microsoft.com/office/powerpoint/2010/main" val="631222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E337E-C3D7-45AF-AA50-056B7D7BE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New linked service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8951DE-FB4F-4B05-953E-4FA74C0D83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7517" y="1825625"/>
            <a:ext cx="9236966" cy="4351338"/>
          </a:xfrm>
        </p:spPr>
      </p:pic>
    </p:spTree>
    <p:extLst>
      <p:ext uri="{BB962C8B-B14F-4D97-AF65-F5344CB8AC3E}">
        <p14:creationId xmlns:p14="http://schemas.microsoft.com/office/powerpoint/2010/main" val="4146160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8688F-68DB-49FB-B60B-C48FFC05B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Give name onprem2adf_LS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8729E4-B278-487D-866A-F5D999AEE6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7863" y="1825625"/>
            <a:ext cx="9196274" cy="4351338"/>
          </a:xfrm>
        </p:spPr>
      </p:pic>
    </p:spTree>
    <p:extLst>
      <p:ext uri="{BB962C8B-B14F-4D97-AF65-F5344CB8AC3E}">
        <p14:creationId xmlns:p14="http://schemas.microsoft.com/office/powerpoint/2010/main" val="2495323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258</Words>
  <Application>Microsoft Office PowerPoint</Application>
  <PresentationFormat>Widescreen</PresentationFormat>
  <Paragraphs>37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ADF Pipeline (Orchestrate)</vt:lpstr>
      <vt:lpstr>Create ADF, Azure SQL database and MySQL database OnPrem</vt:lpstr>
      <vt:lpstr>Create Pipeline and name as OnPrem2Cloud_PL</vt:lpstr>
      <vt:lpstr>Use Copy Data</vt:lpstr>
      <vt:lpstr>Go to source and create new dataset </vt:lpstr>
      <vt:lpstr>Go to database  MySQL</vt:lpstr>
      <vt:lpstr>Give name input data</vt:lpstr>
      <vt:lpstr>Create New linked service</vt:lpstr>
      <vt:lpstr>Give name onprem2adf_LS </vt:lpstr>
      <vt:lpstr>Give server name and local host from here to adf ( server name = host)</vt:lpstr>
      <vt:lpstr>Give database name = car_dealership</vt:lpstr>
      <vt:lpstr>Username is Root</vt:lpstr>
      <vt:lpstr>Fill all the required details from MySQL to ADF</vt:lpstr>
      <vt:lpstr>Go to integration runtime to create self hosted integration runtime</vt:lpstr>
      <vt:lpstr>Self Hosted to move data from onpremesis to cloud</vt:lpstr>
      <vt:lpstr>Give name and click create</vt:lpstr>
      <vt:lpstr>Download integration runtime software to move data from onprem to cloud</vt:lpstr>
      <vt:lpstr>After installation of software copy this and paste in it </vt:lpstr>
      <vt:lpstr>Close</vt:lpstr>
      <vt:lpstr>Refresh it</vt:lpstr>
      <vt:lpstr>Test connectiom</vt:lpstr>
      <vt:lpstr>Create</vt:lpstr>
      <vt:lpstr>Select cardata</vt:lpstr>
      <vt:lpstr>Go to preview data to see data</vt:lpstr>
      <vt:lpstr>Sink  new</vt:lpstr>
      <vt:lpstr>Azure SQL database</vt:lpstr>
      <vt:lpstr>Give name outputdata and create new linked service</vt:lpstr>
      <vt:lpstr>Fill all details and test connection</vt:lpstr>
      <vt:lpstr>This time we are moving data from adf to azure sql database (cloud to cloud) so autoresolveintegrationruntime</vt:lpstr>
      <vt:lpstr>create</vt:lpstr>
      <vt:lpstr>Click ok</vt:lpstr>
      <vt:lpstr>Go to datasets &gt; outputdata &gt; enter manually &gt; rename the name of data which we are going to migrate</vt:lpstr>
      <vt:lpstr>Publish</vt:lpstr>
      <vt:lpstr>Go to sink &gt; Azuresqltable1</vt:lpstr>
      <vt:lpstr>Warning : always use set SQL_SAFE_UPDATES = 0 in Mysql and use table option as auto create table or else pipeline will fail</vt:lpstr>
      <vt:lpstr>GO to add trigger &gt; trigger now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ADF Pipeline (Orchestrate)</dc:title>
  <dc:creator>Mr Pratik</dc:creator>
  <cp:lastModifiedBy>Mr Pratik</cp:lastModifiedBy>
  <cp:revision>2</cp:revision>
  <dcterms:created xsi:type="dcterms:W3CDTF">2024-09-19T14:10:42Z</dcterms:created>
  <dcterms:modified xsi:type="dcterms:W3CDTF">2024-09-20T15:19:40Z</dcterms:modified>
</cp:coreProperties>
</file>

<file path=docProps/thumbnail.jpeg>
</file>